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3"/>
  </p:notesMasterIdLst>
  <p:sldIdLst>
    <p:sldId id="260" r:id="rId2"/>
  </p:sldIdLst>
  <p:sldSz cx="17780000" cy="3683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97"/>
    <a:srgbClr val="FF0000"/>
    <a:srgbClr val="C41130"/>
    <a:srgbClr val="C32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42" autoAdjust="0"/>
    <p:restoredTop sz="83755" autoAdjust="0"/>
  </p:normalViewPr>
  <p:slideViewPr>
    <p:cSldViewPr snapToGrid="0">
      <p:cViewPr varScale="1">
        <p:scale>
          <a:sx n="71" d="100"/>
          <a:sy n="71" d="100"/>
        </p:scale>
        <p:origin x="72" y="7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6FAF-7A7D-4044-BC18-656657D283DE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1014413" y="857250"/>
            <a:ext cx="11172826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D136-D739-4F34-B038-8EB6EFA8DD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924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3009" rtl="0" eaLnBrk="1" latinLnBrk="0" hangingPunct="1">
      <a:defRPr sz="1593" kern="1200">
        <a:solidFill>
          <a:schemeClr val="tx1"/>
        </a:solidFill>
        <a:latin typeface="+mn-lt"/>
        <a:ea typeface="+mn-ea"/>
        <a:cs typeface="+mn-cs"/>
      </a:defRPr>
    </a:lvl1pPr>
    <a:lvl2pPr marL="606503" algn="l" defTabSz="1213009" rtl="0" eaLnBrk="1" latinLnBrk="0" hangingPunct="1">
      <a:defRPr sz="1593" kern="1200">
        <a:solidFill>
          <a:schemeClr val="tx1"/>
        </a:solidFill>
        <a:latin typeface="+mn-lt"/>
        <a:ea typeface="+mn-ea"/>
        <a:cs typeface="+mn-cs"/>
      </a:defRPr>
    </a:lvl2pPr>
    <a:lvl3pPr marL="1213009" algn="l" defTabSz="1213009" rtl="0" eaLnBrk="1" latinLnBrk="0" hangingPunct="1">
      <a:defRPr sz="1593" kern="1200">
        <a:solidFill>
          <a:schemeClr val="tx1"/>
        </a:solidFill>
        <a:latin typeface="+mn-lt"/>
        <a:ea typeface="+mn-ea"/>
        <a:cs typeface="+mn-cs"/>
      </a:defRPr>
    </a:lvl3pPr>
    <a:lvl4pPr marL="1819512" algn="l" defTabSz="1213009" rtl="0" eaLnBrk="1" latinLnBrk="0" hangingPunct="1">
      <a:defRPr sz="1593" kern="1200">
        <a:solidFill>
          <a:schemeClr val="tx1"/>
        </a:solidFill>
        <a:latin typeface="+mn-lt"/>
        <a:ea typeface="+mn-ea"/>
        <a:cs typeface="+mn-cs"/>
      </a:defRPr>
    </a:lvl4pPr>
    <a:lvl5pPr marL="2426019" algn="l" defTabSz="1213009" rtl="0" eaLnBrk="1" latinLnBrk="0" hangingPunct="1">
      <a:defRPr sz="1593" kern="1200">
        <a:solidFill>
          <a:schemeClr val="tx1"/>
        </a:solidFill>
        <a:latin typeface="+mn-lt"/>
        <a:ea typeface="+mn-ea"/>
        <a:cs typeface="+mn-cs"/>
      </a:defRPr>
    </a:lvl5pPr>
    <a:lvl6pPr marL="3032522" algn="l" defTabSz="1213009" rtl="0" eaLnBrk="1" latinLnBrk="0" hangingPunct="1">
      <a:defRPr sz="1593" kern="1200">
        <a:solidFill>
          <a:schemeClr val="tx1"/>
        </a:solidFill>
        <a:latin typeface="+mn-lt"/>
        <a:ea typeface="+mn-ea"/>
        <a:cs typeface="+mn-cs"/>
      </a:defRPr>
    </a:lvl6pPr>
    <a:lvl7pPr marL="3639024" algn="l" defTabSz="1213009" rtl="0" eaLnBrk="1" latinLnBrk="0" hangingPunct="1">
      <a:defRPr sz="1593" kern="1200">
        <a:solidFill>
          <a:schemeClr val="tx1"/>
        </a:solidFill>
        <a:latin typeface="+mn-lt"/>
        <a:ea typeface="+mn-ea"/>
        <a:cs typeface="+mn-cs"/>
      </a:defRPr>
    </a:lvl7pPr>
    <a:lvl8pPr marL="4245531" algn="l" defTabSz="1213009" rtl="0" eaLnBrk="1" latinLnBrk="0" hangingPunct="1">
      <a:defRPr sz="1593" kern="1200">
        <a:solidFill>
          <a:schemeClr val="tx1"/>
        </a:solidFill>
        <a:latin typeface="+mn-lt"/>
        <a:ea typeface="+mn-ea"/>
        <a:cs typeface="+mn-cs"/>
      </a:defRPr>
    </a:lvl8pPr>
    <a:lvl9pPr marL="4852034" algn="l" defTabSz="1213009" rtl="0" eaLnBrk="1" latinLnBrk="0" hangingPunct="1">
      <a:defRPr sz="15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2500" y="602750"/>
            <a:ext cx="13335000" cy="1282230"/>
          </a:xfrm>
        </p:spPr>
        <p:txBody>
          <a:bodyPr anchor="b"/>
          <a:lstStyle>
            <a:lvl1pPr algn="ctr">
              <a:defRPr sz="322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2500" y="1934428"/>
            <a:ext cx="13335000" cy="889206"/>
          </a:xfrm>
        </p:spPr>
        <p:txBody>
          <a:bodyPr/>
          <a:lstStyle>
            <a:lvl1pPr marL="0" indent="0" algn="ctr">
              <a:buNone/>
              <a:defRPr sz="1289"/>
            </a:lvl1pPr>
            <a:lvl2pPr marL="245516" indent="0" algn="ctr">
              <a:buNone/>
              <a:defRPr sz="1074"/>
            </a:lvl2pPr>
            <a:lvl3pPr marL="491033" indent="0" algn="ctr">
              <a:buNone/>
              <a:defRPr sz="967"/>
            </a:lvl3pPr>
            <a:lvl4pPr marL="736549" indent="0" algn="ctr">
              <a:buNone/>
              <a:defRPr sz="859"/>
            </a:lvl4pPr>
            <a:lvl5pPr marL="982066" indent="0" algn="ctr">
              <a:buNone/>
              <a:defRPr sz="859"/>
            </a:lvl5pPr>
            <a:lvl6pPr marL="1227582" indent="0" algn="ctr">
              <a:buNone/>
              <a:defRPr sz="859"/>
            </a:lvl6pPr>
            <a:lvl7pPr marL="1473098" indent="0" algn="ctr">
              <a:buNone/>
              <a:defRPr sz="859"/>
            </a:lvl7pPr>
            <a:lvl8pPr marL="1718615" indent="0" algn="ctr">
              <a:buNone/>
              <a:defRPr sz="859"/>
            </a:lvl8pPr>
            <a:lvl9pPr marL="1964131" indent="0" algn="ctr">
              <a:buNone/>
              <a:defRPr sz="859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86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23812" y="196086"/>
            <a:ext cx="3833813" cy="312117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2375" y="196086"/>
            <a:ext cx="11279188" cy="312117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742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87D3E8F7-850B-CA4A-A578-218C16C635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7780000" cy="36830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57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6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115" y="918193"/>
            <a:ext cx="15335250" cy="1532025"/>
          </a:xfrm>
        </p:spPr>
        <p:txBody>
          <a:bodyPr anchor="b"/>
          <a:lstStyle>
            <a:lvl1pPr>
              <a:defRPr sz="322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15" y="2464712"/>
            <a:ext cx="15335250" cy="805656"/>
          </a:xfrm>
        </p:spPr>
        <p:txBody>
          <a:bodyPr/>
          <a:lstStyle>
            <a:lvl1pPr marL="0" indent="0">
              <a:buNone/>
              <a:defRPr sz="1289">
                <a:solidFill>
                  <a:schemeClr val="tx1">
                    <a:tint val="75000"/>
                  </a:schemeClr>
                </a:solidFill>
              </a:defRPr>
            </a:lvl1pPr>
            <a:lvl2pPr marL="245516" indent="0">
              <a:buNone/>
              <a:defRPr sz="1074">
                <a:solidFill>
                  <a:schemeClr val="tx1">
                    <a:tint val="75000"/>
                  </a:schemeClr>
                </a:solidFill>
              </a:defRPr>
            </a:lvl2pPr>
            <a:lvl3pPr marL="491033" indent="0">
              <a:buNone/>
              <a:defRPr sz="967">
                <a:solidFill>
                  <a:schemeClr val="tx1">
                    <a:tint val="75000"/>
                  </a:schemeClr>
                </a:solidFill>
              </a:defRPr>
            </a:lvl3pPr>
            <a:lvl4pPr marL="736549" indent="0">
              <a:buNone/>
              <a:defRPr sz="859">
                <a:solidFill>
                  <a:schemeClr val="tx1">
                    <a:tint val="75000"/>
                  </a:schemeClr>
                </a:solidFill>
              </a:defRPr>
            </a:lvl4pPr>
            <a:lvl5pPr marL="982066" indent="0">
              <a:buNone/>
              <a:defRPr sz="859">
                <a:solidFill>
                  <a:schemeClr val="tx1">
                    <a:tint val="75000"/>
                  </a:schemeClr>
                </a:solidFill>
              </a:defRPr>
            </a:lvl5pPr>
            <a:lvl6pPr marL="1227582" indent="0">
              <a:buNone/>
              <a:defRPr sz="859">
                <a:solidFill>
                  <a:schemeClr val="tx1">
                    <a:tint val="75000"/>
                  </a:schemeClr>
                </a:solidFill>
              </a:defRPr>
            </a:lvl6pPr>
            <a:lvl7pPr marL="1473098" indent="0">
              <a:buNone/>
              <a:defRPr sz="859">
                <a:solidFill>
                  <a:schemeClr val="tx1">
                    <a:tint val="75000"/>
                  </a:schemeClr>
                </a:solidFill>
              </a:defRPr>
            </a:lvl7pPr>
            <a:lvl8pPr marL="1718615" indent="0">
              <a:buNone/>
              <a:defRPr sz="859">
                <a:solidFill>
                  <a:schemeClr val="tx1">
                    <a:tint val="75000"/>
                  </a:schemeClr>
                </a:solidFill>
              </a:defRPr>
            </a:lvl8pPr>
            <a:lvl9pPr marL="1964131" indent="0">
              <a:buNone/>
              <a:defRPr sz="8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24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2375" y="980428"/>
            <a:ext cx="7556500" cy="233683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1125" y="980428"/>
            <a:ext cx="7556500" cy="233683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8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691" y="196086"/>
            <a:ext cx="15335250" cy="71187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691" y="902847"/>
            <a:ext cx="7521773" cy="442471"/>
          </a:xfrm>
        </p:spPr>
        <p:txBody>
          <a:bodyPr anchor="b"/>
          <a:lstStyle>
            <a:lvl1pPr marL="0" indent="0">
              <a:buNone/>
              <a:defRPr sz="1289" b="1"/>
            </a:lvl1pPr>
            <a:lvl2pPr marL="245516" indent="0">
              <a:buNone/>
              <a:defRPr sz="1074" b="1"/>
            </a:lvl2pPr>
            <a:lvl3pPr marL="491033" indent="0">
              <a:buNone/>
              <a:defRPr sz="967" b="1"/>
            </a:lvl3pPr>
            <a:lvl4pPr marL="736549" indent="0">
              <a:buNone/>
              <a:defRPr sz="859" b="1"/>
            </a:lvl4pPr>
            <a:lvl5pPr marL="982066" indent="0">
              <a:buNone/>
              <a:defRPr sz="859" b="1"/>
            </a:lvl5pPr>
            <a:lvl6pPr marL="1227582" indent="0">
              <a:buNone/>
              <a:defRPr sz="859" b="1"/>
            </a:lvl6pPr>
            <a:lvl7pPr marL="1473098" indent="0">
              <a:buNone/>
              <a:defRPr sz="859" b="1"/>
            </a:lvl7pPr>
            <a:lvl8pPr marL="1718615" indent="0">
              <a:buNone/>
              <a:defRPr sz="859" b="1"/>
            </a:lvl8pPr>
            <a:lvl9pPr marL="1964131" indent="0">
              <a:buNone/>
              <a:defRPr sz="859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691" y="1345318"/>
            <a:ext cx="7521773" cy="19787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001125" y="902847"/>
            <a:ext cx="7558816" cy="442471"/>
          </a:xfrm>
        </p:spPr>
        <p:txBody>
          <a:bodyPr anchor="b"/>
          <a:lstStyle>
            <a:lvl1pPr marL="0" indent="0">
              <a:buNone/>
              <a:defRPr sz="1289" b="1"/>
            </a:lvl1pPr>
            <a:lvl2pPr marL="245516" indent="0">
              <a:buNone/>
              <a:defRPr sz="1074" b="1"/>
            </a:lvl2pPr>
            <a:lvl3pPr marL="491033" indent="0">
              <a:buNone/>
              <a:defRPr sz="967" b="1"/>
            </a:lvl3pPr>
            <a:lvl4pPr marL="736549" indent="0">
              <a:buNone/>
              <a:defRPr sz="859" b="1"/>
            </a:lvl4pPr>
            <a:lvl5pPr marL="982066" indent="0">
              <a:buNone/>
              <a:defRPr sz="859" b="1"/>
            </a:lvl5pPr>
            <a:lvl6pPr marL="1227582" indent="0">
              <a:buNone/>
              <a:defRPr sz="859" b="1"/>
            </a:lvl6pPr>
            <a:lvl7pPr marL="1473098" indent="0">
              <a:buNone/>
              <a:defRPr sz="859" b="1"/>
            </a:lvl7pPr>
            <a:lvl8pPr marL="1718615" indent="0">
              <a:buNone/>
              <a:defRPr sz="859" b="1"/>
            </a:lvl8pPr>
            <a:lvl9pPr marL="1964131" indent="0">
              <a:buNone/>
              <a:defRPr sz="859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001125" y="1345318"/>
            <a:ext cx="7558816" cy="19787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0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602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847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692" y="245533"/>
            <a:ext cx="5734512" cy="859367"/>
          </a:xfrm>
        </p:spPr>
        <p:txBody>
          <a:bodyPr anchor="b"/>
          <a:lstStyle>
            <a:lvl1pPr>
              <a:defRPr sz="171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8816" y="530284"/>
            <a:ext cx="9001125" cy="2617317"/>
          </a:xfrm>
        </p:spPr>
        <p:txBody>
          <a:bodyPr/>
          <a:lstStyle>
            <a:lvl1pPr>
              <a:defRPr sz="1718"/>
            </a:lvl1pPr>
            <a:lvl2pPr>
              <a:defRPr sz="1504"/>
            </a:lvl2pPr>
            <a:lvl3pPr>
              <a:defRPr sz="1289"/>
            </a:lvl3pPr>
            <a:lvl4pPr>
              <a:defRPr sz="1074"/>
            </a:lvl4pPr>
            <a:lvl5pPr>
              <a:defRPr sz="1074"/>
            </a:lvl5pPr>
            <a:lvl6pPr>
              <a:defRPr sz="1074"/>
            </a:lvl6pPr>
            <a:lvl7pPr>
              <a:defRPr sz="1074"/>
            </a:lvl7pPr>
            <a:lvl8pPr>
              <a:defRPr sz="1074"/>
            </a:lvl8pPr>
            <a:lvl9pPr>
              <a:defRPr sz="1074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4692" y="1104900"/>
            <a:ext cx="5734512" cy="2046964"/>
          </a:xfrm>
        </p:spPr>
        <p:txBody>
          <a:bodyPr/>
          <a:lstStyle>
            <a:lvl1pPr marL="0" indent="0">
              <a:buNone/>
              <a:defRPr sz="859"/>
            </a:lvl1pPr>
            <a:lvl2pPr marL="245516" indent="0">
              <a:buNone/>
              <a:defRPr sz="752"/>
            </a:lvl2pPr>
            <a:lvl3pPr marL="491033" indent="0">
              <a:buNone/>
              <a:defRPr sz="644"/>
            </a:lvl3pPr>
            <a:lvl4pPr marL="736549" indent="0">
              <a:buNone/>
              <a:defRPr sz="537"/>
            </a:lvl4pPr>
            <a:lvl5pPr marL="982066" indent="0">
              <a:buNone/>
              <a:defRPr sz="537"/>
            </a:lvl5pPr>
            <a:lvl6pPr marL="1227582" indent="0">
              <a:buNone/>
              <a:defRPr sz="537"/>
            </a:lvl6pPr>
            <a:lvl7pPr marL="1473098" indent="0">
              <a:buNone/>
              <a:defRPr sz="537"/>
            </a:lvl7pPr>
            <a:lvl8pPr marL="1718615" indent="0">
              <a:buNone/>
              <a:defRPr sz="537"/>
            </a:lvl8pPr>
            <a:lvl9pPr marL="1964131" indent="0">
              <a:buNone/>
              <a:defRPr sz="53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8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692" y="245533"/>
            <a:ext cx="5734512" cy="859367"/>
          </a:xfrm>
        </p:spPr>
        <p:txBody>
          <a:bodyPr anchor="b"/>
          <a:lstStyle>
            <a:lvl1pPr>
              <a:defRPr sz="171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58816" y="530284"/>
            <a:ext cx="9001125" cy="2617317"/>
          </a:xfrm>
        </p:spPr>
        <p:txBody>
          <a:bodyPr anchor="t"/>
          <a:lstStyle>
            <a:lvl1pPr marL="0" indent="0">
              <a:buNone/>
              <a:defRPr sz="1718"/>
            </a:lvl1pPr>
            <a:lvl2pPr marL="245516" indent="0">
              <a:buNone/>
              <a:defRPr sz="1504"/>
            </a:lvl2pPr>
            <a:lvl3pPr marL="491033" indent="0">
              <a:buNone/>
              <a:defRPr sz="1289"/>
            </a:lvl3pPr>
            <a:lvl4pPr marL="736549" indent="0">
              <a:buNone/>
              <a:defRPr sz="1074"/>
            </a:lvl4pPr>
            <a:lvl5pPr marL="982066" indent="0">
              <a:buNone/>
              <a:defRPr sz="1074"/>
            </a:lvl5pPr>
            <a:lvl6pPr marL="1227582" indent="0">
              <a:buNone/>
              <a:defRPr sz="1074"/>
            </a:lvl6pPr>
            <a:lvl7pPr marL="1473098" indent="0">
              <a:buNone/>
              <a:defRPr sz="1074"/>
            </a:lvl7pPr>
            <a:lvl8pPr marL="1718615" indent="0">
              <a:buNone/>
              <a:defRPr sz="1074"/>
            </a:lvl8pPr>
            <a:lvl9pPr marL="1964131" indent="0">
              <a:buNone/>
              <a:defRPr sz="1074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4692" y="1104900"/>
            <a:ext cx="5734512" cy="2046964"/>
          </a:xfrm>
        </p:spPr>
        <p:txBody>
          <a:bodyPr/>
          <a:lstStyle>
            <a:lvl1pPr marL="0" indent="0">
              <a:buNone/>
              <a:defRPr sz="859"/>
            </a:lvl1pPr>
            <a:lvl2pPr marL="245516" indent="0">
              <a:buNone/>
              <a:defRPr sz="752"/>
            </a:lvl2pPr>
            <a:lvl3pPr marL="491033" indent="0">
              <a:buNone/>
              <a:defRPr sz="644"/>
            </a:lvl3pPr>
            <a:lvl4pPr marL="736549" indent="0">
              <a:buNone/>
              <a:defRPr sz="537"/>
            </a:lvl4pPr>
            <a:lvl5pPr marL="982066" indent="0">
              <a:buNone/>
              <a:defRPr sz="537"/>
            </a:lvl5pPr>
            <a:lvl6pPr marL="1227582" indent="0">
              <a:buNone/>
              <a:defRPr sz="537"/>
            </a:lvl6pPr>
            <a:lvl7pPr marL="1473098" indent="0">
              <a:buNone/>
              <a:defRPr sz="537"/>
            </a:lvl7pPr>
            <a:lvl8pPr marL="1718615" indent="0">
              <a:buNone/>
              <a:defRPr sz="537"/>
            </a:lvl8pPr>
            <a:lvl9pPr marL="1964131" indent="0">
              <a:buNone/>
              <a:defRPr sz="53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5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375" y="196086"/>
            <a:ext cx="15335250" cy="711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375" y="980428"/>
            <a:ext cx="15335250" cy="2336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22375" y="3413595"/>
            <a:ext cx="4000500" cy="1960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89625" y="3413595"/>
            <a:ext cx="6000750" cy="1960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57125" y="3413595"/>
            <a:ext cx="4000500" cy="1960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7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defTabSz="491033" rtl="0" eaLnBrk="1" latinLnBrk="0" hangingPunct="1">
        <a:lnSpc>
          <a:spcPct val="90000"/>
        </a:lnSpc>
        <a:spcBef>
          <a:spcPct val="0"/>
        </a:spcBef>
        <a:buNone/>
        <a:defRPr sz="23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758" indent="-122758" algn="l" defTabSz="491033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504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indent="-122758" algn="l" defTabSz="491033" rtl="0" eaLnBrk="1" latinLnBrk="0" hangingPunct="1">
        <a:lnSpc>
          <a:spcPct val="90000"/>
        </a:lnSpc>
        <a:spcBef>
          <a:spcPts val="269"/>
        </a:spcBef>
        <a:buFont typeface="Arial" panose="020B0604020202020204" pitchFamily="34" charset="0"/>
        <a:buChar char="•"/>
        <a:defRPr sz="1289" kern="1200">
          <a:solidFill>
            <a:schemeClr val="tx1"/>
          </a:solidFill>
          <a:latin typeface="+mn-lt"/>
          <a:ea typeface="+mn-ea"/>
          <a:cs typeface="+mn-cs"/>
        </a:defRPr>
      </a:lvl2pPr>
      <a:lvl3pPr marL="613791" indent="-122758" algn="l" defTabSz="491033" rtl="0" eaLnBrk="1" latinLnBrk="0" hangingPunct="1">
        <a:lnSpc>
          <a:spcPct val="90000"/>
        </a:lnSpc>
        <a:spcBef>
          <a:spcPts val="269"/>
        </a:spcBef>
        <a:buFont typeface="Arial" panose="020B0604020202020204" pitchFamily="34" charset="0"/>
        <a:buChar char="•"/>
        <a:defRPr sz="1074" kern="1200">
          <a:solidFill>
            <a:schemeClr val="tx1"/>
          </a:solidFill>
          <a:latin typeface="+mn-lt"/>
          <a:ea typeface="+mn-ea"/>
          <a:cs typeface="+mn-cs"/>
        </a:defRPr>
      </a:lvl3pPr>
      <a:lvl4pPr marL="859307" indent="-122758" algn="l" defTabSz="491033" rtl="0" eaLnBrk="1" latinLnBrk="0" hangingPunct="1">
        <a:lnSpc>
          <a:spcPct val="90000"/>
        </a:lnSpc>
        <a:spcBef>
          <a:spcPts val="269"/>
        </a:spcBef>
        <a:buFont typeface="Arial" panose="020B0604020202020204" pitchFamily="34" charset="0"/>
        <a:buChar char="•"/>
        <a:defRPr sz="967" kern="1200">
          <a:solidFill>
            <a:schemeClr val="tx1"/>
          </a:solidFill>
          <a:latin typeface="+mn-lt"/>
          <a:ea typeface="+mn-ea"/>
          <a:cs typeface="+mn-cs"/>
        </a:defRPr>
      </a:lvl4pPr>
      <a:lvl5pPr marL="1104824" indent="-122758" algn="l" defTabSz="491033" rtl="0" eaLnBrk="1" latinLnBrk="0" hangingPunct="1">
        <a:lnSpc>
          <a:spcPct val="90000"/>
        </a:lnSpc>
        <a:spcBef>
          <a:spcPts val="269"/>
        </a:spcBef>
        <a:buFont typeface="Arial" panose="020B0604020202020204" pitchFamily="34" charset="0"/>
        <a:buChar char="•"/>
        <a:defRPr sz="967" kern="1200">
          <a:solidFill>
            <a:schemeClr val="tx1"/>
          </a:solidFill>
          <a:latin typeface="+mn-lt"/>
          <a:ea typeface="+mn-ea"/>
          <a:cs typeface="+mn-cs"/>
        </a:defRPr>
      </a:lvl5pPr>
      <a:lvl6pPr marL="1350340" indent="-122758" algn="l" defTabSz="491033" rtl="0" eaLnBrk="1" latinLnBrk="0" hangingPunct="1">
        <a:lnSpc>
          <a:spcPct val="90000"/>
        </a:lnSpc>
        <a:spcBef>
          <a:spcPts val="269"/>
        </a:spcBef>
        <a:buFont typeface="Arial" panose="020B0604020202020204" pitchFamily="34" charset="0"/>
        <a:buChar char="•"/>
        <a:defRPr sz="967" kern="1200">
          <a:solidFill>
            <a:schemeClr val="tx1"/>
          </a:solidFill>
          <a:latin typeface="+mn-lt"/>
          <a:ea typeface="+mn-ea"/>
          <a:cs typeface="+mn-cs"/>
        </a:defRPr>
      </a:lvl6pPr>
      <a:lvl7pPr marL="1595857" indent="-122758" algn="l" defTabSz="491033" rtl="0" eaLnBrk="1" latinLnBrk="0" hangingPunct="1">
        <a:lnSpc>
          <a:spcPct val="90000"/>
        </a:lnSpc>
        <a:spcBef>
          <a:spcPts val="269"/>
        </a:spcBef>
        <a:buFont typeface="Arial" panose="020B0604020202020204" pitchFamily="34" charset="0"/>
        <a:buChar char="•"/>
        <a:defRPr sz="967" kern="1200">
          <a:solidFill>
            <a:schemeClr val="tx1"/>
          </a:solidFill>
          <a:latin typeface="+mn-lt"/>
          <a:ea typeface="+mn-ea"/>
          <a:cs typeface="+mn-cs"/>
        </a:defRPr>
      </a:lvl7pPr>
      <a:lvl8pPr marL="1841373" indent="-122758" algn="l" defTabSz="491033" rtl="0" eaLnBrk="1" latinLnBrk="0" hangingPunct="1">
        <a:lnSpc>
          <a:spcPct val="90000"/>
        </a:lnSpc>
        <a:spcBef>
          <a:spcPts val="269"/>
        </a:spcBef>
        <a:buFont typeface="Arial" panose="020B0604020202020204" pitchFamily="34" charset="0"/>
        <a:buChar char="•"/>
        <a:defRPr sz="967" kern="1200">
          <a:solidFill>
            <a:schemeClr val="tx1"/>
          </a:solidFill>
          <a:latin typeface="+mn-lt"/>
          <a:ea typeface="+mn-ea"/>
          <a:cs typeface="+mn-cs"/>
        </a:defRPr>
      </a:lvl8pPr>
      <a:lvl9pPr marL="2086889" indent="-122758" algn="l" defTabSz="491033" rtl="0" eaLnBrk="1" latinLnBrk="0" hangingPunct="1">
        <a:lnSpc>
          <a:spcPct val="90000"/>
        </a:lnSpc>
        <a:spcBef>
          <a:spcPts val="269"/>
        </a:spcBef>
        <a:buFont typeface="Arial" panose="020B0604020202020204" pitchFamily="34" charset="0"/>
        <a:buChar char="•"/>
        <a:defRPr sz="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1033" rtl="0" eaLnBrk="1" latinLnBrk="0" hangingPunct="1">
        <a:defRPr sz="967" kern="1200">
          <a:solidFill>
            <a:schemeClr val="tx1"/>
          </a:solidFill>
          <a:latin typeface="+mn-lt"/>
          <a:ea typeface="+mn-ea"/>
          <a:cs typeface="+mn-cs"/>
        </a:defRPr>
      </a:lvl1pPr>
      <a:lvl2pPr marL="245516" algn="l" defTabSz="491033" rtl="0" eaLnBrk="1" latinLnBrk="0" hangingPunct="1">
        <a:defRPr sz="967" kern="1200">
          <a:solidFill>
            <a:schemeClr val="tx1"/>
          </a:solidFill>
          <a:latin typeface="+mn-lt"/>
          <a:ea typeface="+mn-ea"/>
          <a:cs typeface="+mn-cs"/>
        </a:defRPr>
      </a:lvl2pPr>
      <a:lvl3pPr marL="491033" algn="l" defTabSz="491033" rtl="0" eaLnBrk="1" latinLnBrk="0" hangingPunct="1">
        <a:defRPr sz="967" kern="1200">
          <a:solidFill>
            <a:schemeClr val="tx1"/>
          </a:solidFill>
          <a:latin typeface="+mn-lt"/>
          <a:ea typeface="+mn-ea"/>
          <a:cs typeface="+mn-cs"/>
        </a:defRPr>
      </a:lvl3pPr>
      <a:lvl4pPr marL="736549" algn="l" defTabSz="491033" rtl="0" eaLnBrk="1" latinLnBrk="0" hangingPunct="1">
        <a:defRPr sz="967" kern="1200">
          <a:solidFill>
            <a:schemeClr val="tx1"/>
          </a:solidFill>
          <a:latin typeface="+mn-lt"/>
          <a:ea typeface="+mn-ea"/>
          <a:cs typeface="+mn-cs"/>
        </a:defRPr>
      </a:lvl4pPr>
      <a:lvl5pPr marL="982066" algn="l" defTabSz="491033" rtl="0" eaLnBrk="1" latinLnBrk="0" hangingPunct="1">
        <a:defRPr sz="967" kern="1200">
          <a:solidFill>
            <a:schemeClr val="tx1"/>
          </a:solidFill>
          <a:latin typeface="+mn-lt"/>
          <a:ea typeface="+mn-ea"/>
          <a:cs typeface="+mn-cs"/>
        </a:defRPr>
      </a:lvl5pPr>
      <a:lvl6pPr marL="1227582" algn="l" defTabSz="491033" rtl="0" eaLnBrk="1" latinLnBrk="0" hangingPunct="1">
        <a:defRPr sz="967" kern="1200">
          <a:solidFill>
            <a:schemeClr val="tx1"/>
          </a:solidFill>
          <a:latin typeface="+mn-lt"/>
          <a:ea typeface="+mn-ea"/>
          <a:cs typeface="+mn-cs"/>
        </a:defRPr>
      </a:lvl6pPr>
      <a:lvl7pPr marL="1473098" algn="l" defTabSz="491033" rtl="0" eaLnBrk="1" latinLnBrk="0" hangingPunct="1">
        <a:defRPr sz="967" kern="1200">
          <a:solidFill>
            <a:schemeClr val="tx1"/>
          </a:solidFill>
          <a:latin typeface="+mn-lt"/>
          <a:ea typeface="+mn-ea"/>
          <a:cs typeface="+mn-cs"/>
        </a:defRPr>
      </a:lvl7pPr>
      <a:lvl8pPr marL="1718615" algn="l" defTabSz="491033" rtl="0" eaLnBrk="1" latinLnBrk="0" hangingPunct="1">
        <a:defRPr sz="967" kern="1200">
          <a:solidFill>
            <a:schemeClr val="tx1"/>
          </a:solidFill>
          <a:latin typeface="+mn-lt"/>
          <a:ea typeface="+mn-ea"/>
          <a:cs typeface="+mn-cs"/>
        </a:defRPr>
      </a:lvl8pPr>
      <a:lvl9pPr marL="1964131" algn="l" defTabSz="491033" rtl="0" eaLnBrk="1" latinLnBrk="0" hangingPunct="1">
        <a:defRPr sz="9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="" xmlns:a16="http://schemas.microsoft.com/office/drawing/2014/main" id="{F0EDCE7C-6A5F-9A41-9E6E-118C46C50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780000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16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Johannes Setzer</dc:creator>
  <cp:lastModifiedBy>Mona Boche-Würfel</cp:lastModifiedBy>
  <cp:revision>35</cp:revision>
  <dcterms:created xsi:type="dcterms:W3CDTF">2019-07-26T13:07:18Z</dcterms:created>
  <dcterms:modified xsi:type="dcterms:W3CDTF">2020-10-29T10:36:14Z</dcterms:modified>
</cp:coreProperties>
</file>